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7" r:id="rId5"/>
    <p:sldId id="261" r:id="rId6"/>
    <p:sldId id="272" r:id="rId7"/>
    <p:sldId id="266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8"/>
  </p:normalViewPr>
  <p:slideViewPr>
    <p:cSldViewPr snapToGrid="0" snapToObjects="1">
      <p:cViewPr varScale="1">
        <p:scale>
          <a:sx n="74" d="100"/>
          <a:sy n="74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Row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Jan 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10000</c:v>
                </c:pt>
                <c:pt idx="1">
                  <c:v>17000</c:v>
                </c:pt>
                <c:pt idx="2">
                  <c:v>15000</c:v>
                </c:pt>
                <c:pt idx="3">
                  <c:v>25000</c:v>
                </c:pt>
                <c:pt idx="4">
                  <c:v>21000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4E-864C-8309-B65135E812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91023839"/>
        <c:axId val="1690329023"/>
      </c:barChart>
      <c:catAx>
        <c:axId val="1691023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329023"/>
        <c:crosses val="autoZero"/>
        <c:auto val="1"/>
        <c:lblAlgn val="ctr"/>
        <c:lblOffset val="100"/>
        <c:noMultiLvlLbl val="0"/>
      </c:catAx>
      <c:valAx>
        <c:axId val="1690329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023839"/>
        <c:crosses val="autoZero"/>
        <c:crossBetween val="between"/>
      </c:valAx>
      <c:spPr>
        <a:solidFill>
          <a:schemeClr val="tx2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Best price and availability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Decide on a Location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Set Itinerary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C54DDAD1-57E2-410C-AC1B-2D57D298F048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9980D35F-2118-4C83-9732-EF5CBBCA6FCA}" type="pres">
      <dgm:prSet presAssocID="{41CDB9B8-E81E-41E7-AE89-8F6EDFC88D92}" presName="compNode" presStyleCnt="0"/>
      <dgm:spPr/>
    </dgm:pt>
    <dgm:pt modelId="{DFE25A03-8A30-40B2-A251-4BE180558007}" type="pres">
      <dgm:prSet presAssocID="{41CDB9B8-E81E-41E7-AE89-8F6EDFC88D92}" presName="bgRect" presStyleLbl="bgShp" presStyleIdx="0" presStyleCnt="3"/>
      <dgm:spPr/>
    </dgm:pt>
    <dgm:pt modelId="{6B154ADC-7C71-49D8-B272-61A29620255E}" type="pres">
      <dgm:prSet presAssocID="{41CDB9B8-E81E-41E7-AE89-8F6EDFC88D9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C94C9083-F19A-454E-BE10-DDDCEFD0B4A0}" type="pres">
      <dgm:prSet presAssocID="{41CDB9B8-E81E-41E7-AE89-8F6EDFC88D92}" presName="spaceRect" presStyleCnt="0"/>
      <dgm:spPr/>
    </dgm:pt>
    <dgm:pt modelId="{8ABDDEF2-D3EE-48F5-810E-D8B8D64CB1D1}" type="pres">
      <dgm:prSet presAssocID="{41CDB9B8-E81E-41E7-AE89-8F6EDFC88D92}" presName="parTx" presStyleLbl="revTx" presStyleIdx="0" presStyleCnt="3">
        <dgm:presLayoutVars>
          <dgm:chMax val="0"/>
          <dgm:chPref val="0"/>
        </dgm:presLayoutVars>
      </dgm:prSet>
      <dgm:spPr/>
    </dgm:pt>
    <dgm:pt modelId="{F7E222F4-C766-4010-93A0-7F5C3ECC40EC}" type="pres">
      <dgm:prSet presAssocID="{BA791450-8D1E-4A6F-B71D-2984D9E245C4}" presName="sibTrans" presStyleCnt="0"/>
      <dgm:spPr/>
    </dgm:pt>
    <dgm:pt modelId="{87D36025-EDF2-4358-A23A-5EE20443630A}" type="pres">
      <dgm:prSet presAssocID="{4D7D34C7-9466-4514-BF51-7396C17436B5}" presName="compNode" presStyleCnt="0"/>
      <dgm:spPr/>
    </dgm:pt>
    <dgm:pt modelId="{E7329DE9-6CBC-4222-BA02-41C8593CFC1E}" type="pres">
      <dgm:prSet presAssocID="{4D7D34C7-9466-4514-BF51-7396C17436B5}" presName="bgRect" presStyleLbl="bgShp" presStyleIdx="1" presStyleCnt="3"/>
      <dgm:spPr/>
    </dgm:pt>
    <dgm:pt modelId="{1E7A56FE-768E-48F9-ABA8-AAF197C8B2AB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A63FC64D-8217-4E60-AC79-C557D2F90AF3}" type="pres">
      <dgm:prSet presAssocID="{4D7D34C7-9466-4514-BF51-7396C17436B5}" presName="spaceRect" presStyleCnt="0"/>
      <dgm:spPr/>
    </dgm:pt>
    <dgm:pt modelId="{24D6C1C7-45DC-4D9D-8D3C-EF806EEEC836}" type="pres">
      <dgm:prSet presAssocID="{4D7D34C7-9466-4514-BF51-7396C17436B5}" presName="parTx" presStyleLbl="revTx" presStyleIdx="1" presStyleCnt="3">
        <dgm:presLayoutVars>
          <dgm:chMax val="0"/>
          <dgm:chPref val="0"/>
        </dgm:presLayoutVars>
      </dgm:prSet>
      <dgm:spPr/>
    </dgm:pt>
    <dgm:pt modelId="{950A0348-0898-470C-8DF1-782CE8070D06}" type="pres">
      <dgm:prSet presAssocID="{483498F9-A0C2-4668-85AB-D8E6E254F73B}" presName="sibTrans" presStyleCnt="0"/>
      <dgm:spPr/>
    </dgm:pt>
    <dgm:pt modelId="{02DBEA77-C4FA-4163-88D1-D6B72205D221}" type="pres">
      <dgm:prSet presAssocID="{8E185869-F0D4-43E2-B08A-2F3E83EE98F3}" presName="compNode" presStyleCnt="0"/>
      <dgm:spPr/>
    </dgm:pt>
    <dgm:pt modelId="{625AEBC4-C6DD-430A-8F95-BBF226EF4AB3}" type="pres">
      <dgm:prSet presAssocID="{8E185869-F0D4-43E2-B08A-2F3E83EE98F3}" presName="bgRect" presStyleLbl="bgShp" presStyleIdx="2" presStyleCnt="3"/>
      <dgm:spPr/>
    </dgm:pt>
    <dgm:pt modelId="{9EC1BAA1-CEB2-4B9D-A637-07137D038F05}" type="pres">
      <dgm:prSet presAssocID="{8E185869-F0D4-43E2-B08A-2F3E83EE98F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0E4092B3-0527-4E96-B2A5-2B7CA6F4A4FC}" type="pres">
      <dgm:prSet presAssocID="{8E185869-F0D4-43E2-B08A-2F3E83EE98F3}" presName="spaceRect" presStyleCnt="0"/>
      <dgm:spPr/>
    </dgm:pt>
    <dgm:pt modelId="{DEB2A193-A1DC-4B26-848A-CC858F8E32AC}" type="pres">
      <dgm:prSet presAssocID="{8E185869-F0D4-43E2-B08A-2F3E83EE98F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FD7AD83B-7876-49C4-96DE-C0E479028947}" type="presOf" srcId="{41CDB9B8-E81E-41E7-AE89-8F6EDFC88D92}" destId="{8ABDDEF2-D3EE-48F5-810E-D8B8D64CB1D1}" srcOrd="0" destOrd="0" presId="urn:microsoft.com/office/officeart/2018/2/layout/IconVerticalSolid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15E4859A-6FE7-4F93-9F13-B5B64ACFADF4}" type="presOf" srcId="{7B62DEA7-9DCD-4B2E-9DC5-BE121C266AFD}" destId="{C54DDAD1-57E2-410C-AC1B-2D57D298F048}" srcOrd="0" destOrd="0" presId="urn:microsoft.com/office/officeart/2018/2/layout/IconVerticalSolidList"/>
    <dgm:cxn modelId="{F9FCBEAA-6B8B-4272-96AC-743648D41B7F}" type="presOf" srcId="{4D7D34C7-9466-4514-BF51-7396C17436B5}" destId="{24D6C1C7-45DC-4D9D-8D3C-EF806EEEC836}" srcOrd="0" destOrd="0" presId="urn:microsoft.com/office/officeart/2018/2/layout/IconVerticalSolidList"/>
    <dgm:cxn modelId="{111667AB-D41A-4BAE-93F5-9664017E161D}" type="presOf" srcId="{8E185869-F0D4-43E2-B08A-2F3E83EE98F3}" destId="{DEB2A193-A1DC-4B26-848A-CC858F8E32AC}" srcOrd="0" destOrd="0" presId="urn:microsoft.com/office/officeart/2018/2/layout/IconVerticalSolidList"/>
    <dgm:cxn modelId="{FF46BE6D-2690-405B-A4B2-83A12542E6CE}" type="presParOf" srcId="{C54DDAD1-57E2-410C-AC1B-2D57D298F048}" destId="{9980D35F-2118-4C83-9732-EF5CBBCA6FCA}" srcOrd="0" destOrd="0" presId="urn:microsoft.com/office/officeart/2018/2/layout/IconVerticalSolidList"/>
    <dgm:cxn modelId="{E67405C6-58A6-4BD1-87AC-010D9EF340BF}" type="presParOf" srcId="{9980D35F-2118-4C83-9732-EF5CBBCA6FCA}" destId="{DFE25A03-8A30-40B2-A251-4BE180558007}" srcOrd="0" destOrd="0" presId="urn:microsoft.com/office/officeart/2018/2/layout/IconVerticalSolidList"/>
    <dgm:cxn modelId="{244E9B3D-250F-4D1D-9284-2349C5E4EF7F}" type="presParOf" srcId="{9980D35F-2118-4C83-9732-EF5CBBCA6FCA}" destId="{6B154ADC-7C71-49D8-B272-61A29620255E}" srcOrd="1" destOrd="0" presId="urn:microsoft.com/office/officeart/2018/2/layout/IconVerticalSolidList"/>
    <dgm:cxn modelId="{FF0506F1-1B9E-47E3-AF0A-DDBF9B31D0EE}" type="presParOf" srcId="{9980D35F-2118-4C83-9732-EF5CBBCA6FCA}" destId="{C94C9083-F19A-454E-BE10-DDDCEFD0B4A0}" srcOrd="2" destOrd="0" presId="urn:microsoft.com/office/officeart/2018/2/layout/IconVerticalSolidList"/>
    <dgm:cxn modelId="{C7239360-C14C-4642-B728-CA1056795C7D}" type="presParOf" srcId="{9980D35F-2118-4C83-9732-EF5CBBCA6FCA}" destId="{8ABDDEF2-D3EE-48F5-810E-D8B8D64CB1D1}" srcOrd="3" destOrd="0" presId="urn:microsoft.com/office/officeart/2018/2/layout/IconVerticalSolidList"/>
    <dgm:cxn modelId="{6F3279CE-8917-4EF1-A234-27FC6C39FDF6}" type="presParOf" srcId="{C54DDAD1-57E2-410C-AC1B-2D57D298F048}" destId="{F7E222F4-C766-4010-93A0-7F5C3ECC40EC}" srcOrd="1" destOrd="0" presId="urn:microsoft.com/office/officeart/2018/2/layout/IconVerticalSolidList"/>
    <dgm:cxn modelId="{37DAB135-C11D-43AA-B6D6-3BCCFB0C64EF}" type="presParOf" srcId="{C54DDAD1-57E2-410C-AC1B-2D57D298F048}" destId="{87D36025-EDF2-4358-A23A-5EE20443630A}" srcOrd="2" destOrd="0" presId="urn:microsoft.com/office/officeart/2018/2/layout/IconVerticalSolidList"/>
    <dgm:cxn modelId="{87BC9BD5-3469-4707-96C3-150ED01591D8}" type="presParOf" srcId="{87D36025-EDF2-4358-A23A-5EE20443630A}" destId="{E7329DE9-6CBC-4222-BA02-41C8593CFC1E}" srcOrd="0" destOrd="0" presId="urn:microsoft.com/office/officeart/2018/2/layout/IconVerticalSolidList"/>
    <dgm:cxn modelId="{5C091AE1-02CD-4182-B483-D3F3220B80F1}" type="presParOf" srcId="{87D36025-EDF2-4358-A23A-5EE20443630A}" destId="{1E7A56FE-768E-48F9-ABA8-AAF197C8B2AB}" srcOrd="1" destOrd="0" presId="urn:microsoft.com/office/officeart/2018/2/layout/IconVerticalSolidList"/>
    <dgm:cxn modelId="{9652C9A7-CAA5-4654-8165-06B5CEA6D2D3}" type="presParOf" srcId="{87D36025-EDF2-4358-A23A-5EE20443630A}" destId="{A63FC64D-8217-4E60-AC79-C557D2F90AF3}" srcOrd="2" destOrd="0" presId="urn:microsoft.com/office/officeart/2018/2/layout/IconVerticalSolidList"/>
    <dgm:cxn modelId="{C508AD7D-D52C-49D0-AC01-018F430387B6}" type="presParOf" srcId="{87D36025-EDF2-4358-A23A-5EE20443630A}" destId="{24D6C1C7-45DC-4D9D-8D3C-EF806EEEC836}" srcOrd="3" destOrd="0" presId="urn:microsoft.com/office/officeart/2018/2/layout/IconVerticalSolidList"/>
    <dgm:cxn modelId="{AAC131DC-5FF1-46BB-9F2B-AB5E92C6621C}" type="presParOf" srcId="{C54DDAD1-57E2-410C-AC1B-2D57D298F048}" destId="{950A0348-0898-470C-8DF1-782CE8070D06}" srcOrd="3" destOrd="0" presId="urn:microsoft.com/office/officeart/2018/2/layout/IconVerticalSolidList"/>
    <dgm:cxn modelId="{7B6FC3DD-B1BB-47D6-AB8F-BF484D592FC7}" type="presParOf" srcId="{C54DDAD1-57E2-410C-AC1B-2D57D298F048}" destId="{02DBEA77-C4FA-4163-88D1-D6B72205D221}" srcOrd="4" destOrd="0" presId="urn:microsoft.com/office/officeart/2018/2/layout/IconVerticalSolidList"/>
    <dgm:cxn modelId="{34E7FC5C-21A3-4CEB-B75F-1CB6D391A346}" type="presParOf" srcId="{02DBEA77-C4FA-4163-88D1-D6B72205D221}" destId="{625AEBC4-C6DD-430A-8F95-BBF226EF4AB3}" srcOrd="0" destOrd="0" presId="urn:microsoft.com/office/officeart/2018/2/layout/IconVerticalSolidList"/>
    <dgm:cxn modelId="{426A1151-6796-4DFD-B229-4EDCBA3357E5}" type="presParOf" srcId="{02DBEA77-C4FA-4163-88D1-D6B72205D221}" destId="{9EC1BAA1-CEB2-4B9D-A637-07137D038F05}" srcOrd="1" destOrd="0" presId="urn:microsoft.com/office/officeart/2018/2/layout/IconVerticalSolidList"/>
    <dgm:cxn modelId="{3B98EEC3-0427-4C71-B4DB-84ED1B805665}" type="presParOf" srcId="{02DBEA77-C4FA-4163-88D1-D6B72205D221}" destId="{0E4092B3-0527-4E96-B2A5-2B7CA6F4A4FC}" srcOrd="2" destOrd="0" presId="urn:microsoft.com/office/officeart/2018/2/layout/IconVerticalSolidList"/>
    <dgm:cxn modelId="{D4B1EBBD-185E-4D68-A0AA-3E0148E57A22}" type="presParOf" srcId="{02DBEA77-C4FA-4163-88D1-D6B72205D221}" destId="{DEB2A193-A1DC-4B26-848A-CC858F8E32A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a destination and/or travel theme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1</a:t>
          </a:r>
        </a:p>
      </dgm:t>
    </dgm:pt>
    <dgm:pt modelId="{4E8D2E69-0173-4BD3-B96A-7A9C5DD12B47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travel dates, mode of travel, </a:t>
          </a:r>
          <a:br>
            <a:rPr lang="en-US" sz="1400" dirty="0"/>
          </a:br>
          <a:r>
            <a:rPr lang="en-US" sz="1400" dirty="0"/>
            <a:t>and find accommodations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4000"/>
        </a:p>
      </dgm:t>
    </dgm:pt>
    <dgm:pt modelId="{FEF1E80E-8A9E-4B0A-817C-2A4CFDCF3FB2}" type="sibTrans" cxnId="{0F866C41-EB5F-47BD-A2CD-A58671F15B67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2</a:t>
          </a:r>
        </a:p>
      </dgm:t>
    </dgm:pt>
    <dgm:pt modelId="{93A6A030-ABAB-4EFA-B539-0FDB3E07C1EF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Find local attractions, food venues, and activities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BFE0749E-E343-4A6F-BD09-2810EE6B4BD7}" type="sibTrans" cxnId="{4B40C8DC-6B57-4F5B-8440-7241C649700B}">
      <dgm:prSet phldrT="3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3</a:t>
          </a: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9"/>
      <dgm:spPr/>
    </dgm:pt>
    <dgm:pt modelId="{B510E1DB-3720-2045-A15B-D53248B697B7}" type="pres">
      <dgm:prSet presAssocID="{AAC263CB-8256-4B03-92FE-1622698FB3E9}" presName="lineArrowNode" presStyleLbl="alignAccFollowNode1" presStyleIdx="1" presStyleCnt="9"/>
      <dgm:spPr/>
    </dgm:pt>
    <dgm:pt modelId="{CE8B700A-AC6F-0E47-AEFA-DA760C3E6A6D}" type="pres">
      <dgm:prSet presAssocID="{808B76D0-8EC7-469A-93AC-7A6017188A9D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9">
        <dgm:presLayoutVars>
          <dgm:bulletEnabled val="1"/>
        </dgm:presLayoutVars>
      </dgm:prSet>
      <dgm:spPr/>
    </dgm:pt>
    <dgm:pt modelId="{C23696F0-ABD6-D744-AF78-0E1E04C15B58}" type="pres">
      <dgm:prSet presAssocID="{808B76D0-8EC7-469A-93AC-7A6017188A9D}" presName="sibTransComposite" presStyleCnt="0"/>
      <dgm:spPr/>
    </dgm:pt>
    <dgm:pt modelId="{EC700B7C-22AD-A448-932D-B2D74EB83739}" type="pres">
      <dgm:prSet presAssocID="{4E8D2E69-0173-4BD3-B96A-7A9C5DD12B47}" presName="compositeNode" presStyleCnt="0"/>
      <dgm:spPr/>
    </dgm:pt>
    <dgm:pt modelId="{DA09631C-A7BE-7B4B-B67A-731744F53514}" type="pres">
      <dgm:prSet presAssocID="{4E8D2E69-0173-4BD3-B96A-7A9C5DD12B4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25962D1-06AA-2647-AF55-6B9872C540C1}" type="pres">
      <dgm:prSet presAssocID="{4E8D2E69-0173-4BD3-B96A-7A9C5DD12B47}" presName="parSh" presStyleCnt="0"/>
      <dgm:spPr/>
    </dgm:pt>
    <dgm:pt modelId="{4A0B88BF-91DC-214E-A662-99F2E5E1AA6F}" type="pres">
      <dgm:prSet presAssocID="{4E8D2E69-0173-4BD3-B96A-7A9C5DD12B47}" presName="lineNode" presStyleLbl="alignAccFollowNode1" presStyleIdx="3" presStyleCnt="9"/>
      <dgm:spPr/>
    </dgm:pt>
    <dgm:pt modelId="{C1172316-FFE1-2D41-82E9-8EB0F5EACF76}" type="pres">
      <dgm:prSet presAssocID="{4E8D2E69-0173-4BD3-B96A-7A9C5DD12B47}" presName="lineArrowNode" presStyleLbl="alignAccFollowNode1" presStyleIdx="4" presStyleCnt="9"/>
      <dgm:spPr/>
    </dgm:pt>
    <dgm:pt modelId="{D40ADF37-3E5B-2D42-9470-8264667346F7}" type="pres">
      <dgm:prSet presAssocID="{FEF1E80E-8A9E-4B0A-817C-2A4CFDCF3FB2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9A2130FA-E71D-2149-B6B5-729705DA753F}" type="pres">
      <dgm:prSet presAssocID="{FEF1E80E-8A9E-4B0A-817C-2A4CFDCF3FB2}" presName="spacerBetweenCircleAndCallout" presStyleCnt="0">
        <dgm:presLayoutVars/>
      </dgm:prSet>
      <dgm:spPr/>
    </dgm:pt>
    <dgm:pt modelId="{EA4D4141-C1BF-E74E-8ECF-933FF6EE68D4}" type="pres">
      <dgm:prSet presAssocID="{4E8D2E69-0173-4BD3-B96A-7A9C5DD12B47}" presName="nodeText" presStyleLbl="alignAccFollowNode1" presStyleIdx="5" presStyleCnt="9">
        <dgm:presLayoutVars>
          <dgm:bulletEnabled val="1"/>
        </dgm:presLayoutVars>
      </dgm:prSet>
      <dgm:spPr/>
    </dgm:pt>
    <dgm:pt modelId="{80422F12-2F31-1041-9626-1A4A27C2D252}" type="pres">
      <dgm:prSet presAssocID="{FEF1E80E-8A9E-4B0A-817C-2A4CFDCF3FB2}" presName="sibTransComposite" presStyleCnt="0"/>
      <dgm:spPr/>
    </dgm:pt>
    <dgm:pt modelId="{B400E8F3-1394-C54D-A864-8B6685A025A9}" type="pres">
      <dgm:prSet presAssocID="{93A6A030-ABAB-4EFA-B539-0FDB3E07C1EF}" presName="compositeNode" presStyleCnt="0"/>
      <dgm:spPr/>
    </dgm:pt>
    <dgm:pt modelId="{0257A0F1-83E2-5242-BBAF-4082D66272A5}" type="pres">
      <dgm:prSet presAssocID="{93A6A030-ABAB-4EFA-B539-0FDB3E07C1E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F89A7B0-A25A-A34E-9E43-6769278A1274}" type="pres">
      <dgm:prSet presAssocID="{93A6A030-ABAB-4EFA-B539-0FDB3E07C1EF}" presName="parSh" presStyleCnt="0"/>
      <dgm:spPr/>
    </dgm:pt>
    <dgm:pt modelId="{EBC17C66-42F5-8741-9366-67B899EB8470}" type="pres">
      <dgm:prSet presAssocID="{93A6A030-ABAB-4EFA-B539-0FDB3E07C1EF}" presName="lineNode" presStyleLbl="alignAccFollowNode1" presStyleIdx="6" presStyleCnt="9"/>
      <dgm:spPr/>
    </dgm:pt>
    <dgm:pt modelId="{35A0AD7D-4761-5A4E-8421-A0D0A060E3A2}" type="pres">
      <dgm:prSet presAssocID="{93A6A030-ABAB-4EFA-B539-0FDB3E07C1EF}" presName="lineArrowNode" presStyleLbl="alignAccFollowNode1" presStyleIdx="7" presStyleCnt="9"/>
      <dgm:spPr/>
    </dgm:pt>
    <dgm:pt modelId="{2E09C126-5366-AA41-9BAD-31AD467B40A9}" type="pres">
      <dgm:prSet presAssocID="{BFE0749E-E343-4A6F-BD09-2810EE6B4BD7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7D99A2E4-B1CC-5046-9048-90027FA547BE}" type="pres">
      <dgm:prSet presAssocID="{BFE0749E-E343-4A6F-BD09-2810EE6B4BD7}" presName="spacerBetweenCircleAndCallout" presStyleCnt="0">
        <dgm:presLayoutVars/>
      </dgm:prSet>
      <dgm:spPr/>
    </dgm:pt>
    <dgm:pt modelId="{2CCAA94D-0D9E-CB40-97A3-00A05F4F0DC2}" type="pres">
      <dgm:prSet presAssocID="{93A6A030-ABAB-4EFA-B539-0FDB3E07C1EF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62985F13-79FA-BC4A-8783-3DAA0F1FAA2F}" type="presOf" srcId="{93A6A030-ABAB-4EFA-B539-0FDB3E07C1EF}" destId="{2CCAA94D-0D9E-CB40-97A3-00A05F4F0DC2}" srcOrd="0" destOrd="0" presId="urn:microsoft.com/office/officeart/2016/7/layout/LinearArrowProcessNumbered"/>
    <dgm:cxn modelId="{99426D2B-C3FB-C846-9D4D-6EE116D49815}" type="presOf" srcId="{BFE0749E-E343-4A6F-BD09-2810EE6B4BD7}" destId="{2E09C126-5366-AA41-9BAD-31AD467B40A9}" srcOrd="0" destOrd="0" presId="urn:microsoft.com/office/officeart/2016/7/layout/LinearArrowProcessNumbered"/>
    <dgm:cxn modelId="{D9F8793A-7523-F649-AD1E-5DFCA97DCCFA}" type="presOf" srcId="{FEF1E80E-8A9E-4B0A-817C-2A4CFDCF3FB2}" destId="{D40ADF37-3E5B-2D42-9470-8264667346F7}" srcOrd="0" destOrd="0" presId="urn:microsoft.com/office/officeart/2016/7/layout/LinearArrowProcessNumbered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42720694-3F25-164D-8BA7-13098CD1C309}" type="presOf" srcId="{4E8D2E69-0173-4BD3-B96A-7A9C5DD12B47}" destId="{EA4D4141-C1BF-E74E-8ECF-933FF6EE68D4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CAF410FE-C712-5841-935C-7618E7C200C3}" type="presParOf" srcId="{3C40F323-2A26-1146-9131-B2D8B599E05D}" destId="{EC700B7C-22AD-A448-932D-B2D74EB83739}" srcOrd="2" destOrd="0" presId="urn:microsoft.com/office/officeart/2016/7/layout/LinearArrowProcessNumbered"/>
    <dgm:cxn modelId="{F0045999-1782-9846-A60D-3738A61DEE2D}" type="presParOf" srcId="{EC700B7C-22AD-A448-932D-B2D74EB83739}" destId="{DA09631C-A7BE-7B4B-B67A-731744F53514}" srcOrd="0" destOrd="0" presId="urn:microsoft.com/office/officeart/2016/7/layout/LinearArrowProcessNumbered"/>
    <dgm:cxn modelId="{37EB15ED-5F22-C849-B69C-A92D19754292}" type="presParOf" srcId="{EC700B7C-22AD-A448-932D-B2D74EB83739}" destId="{325962D1-06AA-2647-AF55-6B9872C540C1}" srcOrd="1" destOrd="0" presId="urn:microsoft.com/office/officeart/2016/7/layout/LinearArrowProcessNumbered"/>
    <dgm:cxn modelId="{EA52BA3B-55B6-F04E-B877-AAFA290DD2A0}" type="presParOf" srcId="{325962D1-06AA-2647-AF55-6B9872C540C1}" destId="{4A0B88BF-91DC-214E-A662-99F2E5E1AA6F}" srcOrd="0" destOrd="0" presId="urn:microsoft.com/office/officeart/2016/7/layout/LinearArrowProcessNumbered"/>
    <dgm:cxn modelId="{BADAD535-4998-854F-95AB-8065F883495C}" type="presParOf" srcId="{325962D1-06AA-2647-AF55-6B9872C540C1}" destId="{C1172316-FFE1-2D41-82E9-8EB0F5EACF76}" srcOrd="1" destOrd="0" presId="urn:microsoft.com/office/officeart/2016/7/layout/LinearArrowProcessNumbered"/>
    <dgm:cxn modelId="{A31EA0B2-1FEC-E647-8CC7-E93E1A3BBEE4}" type="presParOf" srcId="{325962D1-06AA-2647-AF55-6B9872C540C1}" destId="{D40ADF37-3E5B-2D42-9470-8264667346F7}" srcOrd="2" destOrd="0" presId="urn:microsoft.com/office/officeart/2016/7/layout/LinearArrowProcessNumbered"/>
    <dgm:cxn modelId="{7C7AF049-07F5-3D48-B524-40B594521C0E}" type="presParOf" srcId="{325962D1-06AA-2647-AF55-6B9872C540C1}" destId="{9A2130FA-E71D-2149-B6B5-729705DA753F}" srcOrd="3" destOrd="0" presId="urn:microsoft.com/office/officeart/2016/7/layout/LinearArrowProcessNumbered"/>
    <dgm:cxn modelId="{2B704C1F-FB45-6846-8ACF-7DFD906A03FD}" type="presParOf" srcId="{EC700B7C-22AD-A448-932D-B2D74EB83739}" destId="{EA4D4141-C1BF-E74E-8ECF-933FF6EE68D4}" srcOrd="2" destOrd="0" presId="urn:microsoft.com/office/officeart/2016/7/layout/LinearArrowProcessNumbered"/>
    <dgm:cxn modelId="{1CBF126D-59DC-A749-87E9-89529DAC5CF9}" type="presParOf" srcId="{3C40F323-2A26-1146-9131-B2D8B599E05D}" destId="{80422F12-2F31-1041-9626-1A4A27C2D252}" srcOrd="3" destOrd="0" presId="urn:microsoft.com/office/officeart/2016/7/layout/LinearArrowProcessNumbered"/>
    <dgm:cxn modelId="{1CA31CC6-FF26-8C48-A4FC-D711E0756948}" type="presParOf" srcId="{3C40F323-2A26-1146-9131-B2D8B599E05D}" destId="{B400E8F3-1394-C54D-A864-8B6685A025A9}" srcOrd="4" destOrd="0" presId="urn:microsoft.com/office/officeart/2016/7/layout/LinearArrowProcessNumbered"/>
    <dgm:cxn modelId="{74717302-7DE9-224F-B1CD-76F865FDA5FE}" type="presParOf" srcId="{B400E8F3-1394-C54D-A864-8B6685A025A9}" destId="{0257A0F1-83E2-5242-BBAF-4082D66272A5}" srcOrd="0" destOrd="0" presId="urn:microsoft.com/office/officeart/2016/7/layout/LinearArrowProcessNumbered"/>
    <dgm:cxn modelId="{C5DD2B2A-FC1A-454B-B757-355679C5FDD8}" type="presParOf" srcId="{B400E8F3-1394-C54D-A864-8B6685A025A9}" destId="{7F89A7B0-A25A-A34E-9E43-6769278A1274}" srcOrd="1" destOrd="0" presId="urn:microsoft.com/office/officeart/2016/7/layout/LinearArrowProcessNumbered"/>
    <dgm:cxn modelId="{88930CF3-84F7-9843-BDE5-D5840E07F50F}" type="presParOf" srcId="{7F89A7B0-A25A-A34E-9E43-6769278A1274}" destId="{EBC17C66-42F5-8741-9366-67B899EB8470}" srcOrd="0" destOrd="0" presId="urn:microsoft.com/office/officeart/2016/7/layout/LinearArrowProcessNumbered"/>
    <dgm:cxn modelId="{3FCD1D2F-BBCE-A846-A46E-E40F1DC2FDC3}" type="presParOf" srcId="{7F89A7B0-A25A-A34E-9E43-6769278A1274}" destId="{35A0AD7D-4761-5A4E-8421-A0D0A060E3A2}" srcOrd="1" destOrd="0" presId="urn:microsoft.com/office/officeart/2016/7/layout/LinearArrowProcessNumbered"/>
    <dgm:cxn modelId="{8A7389E2-D319-C247-9F95-E95454110E5E}" type="presParOf" srcId="{7F89A7B0-A25A-A34E-9E43-6769278A1274}" destId="{2E09C126-5366-AA41-9BAD-31AD467B40A9}" srcOrd="2" destOrd="0" presId="urn:microsoft.com/office/officeart/2016/7/layout/LinearArrowProcessNumbered"/>
    <dgm:cxn modelId="{7937D3DA-C6FF-0645-9968-6895E17334D2}" type="presParOf" srcId="{7F89A7B0-A25A-A34E-9E43-6769278A1274}" destId="{7D99A2E4-B1CC-5046-9048-90027FA547BE}" srcOrd="3" destOrd="0" presId="urn:microsoft.com/office/officeart/2016/7/layout/LinearArrowProcessNumbered"/>
    <dgm:cxn modelId="{25E39B2A-D0CD-1C4C-BF9E-1BC8BDC7AAAC}" type="presParOf" srcId="{B400E8F3-1394-C54D-A864-8B6685A025A9}" destId="{2CCAA94D-0D9E-CB40-97A3-00A05F4F0DC2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25A03-8A30-40B2-A251-4BE180558007}">
      <dsp:nvSpPr>
        <dsp:cNvPr id="0" name=""/>
        <dsp:cNvSpPr/>
      </dsp:nvSpPr>
      <dsp:spPr>
        <a:xfrm>
          <a:off x="0" y="437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154ADC-7C71-49D8-B272-61A29620255E}">
      <dsp:nvSpPr>
        <dsp:cNvPr id="0" name=""/>
        <dsp:cNvSpPr/>
      </dsp:nvSpPr>
      <dsp:spPr>
        <a:xfrm>
          <a:off x="309459" y="230613"/>
          <a:ext cx="562654" cy="5626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DDEF2-D3EE-48F5-810E-D8B8D64CB1D1}">
      <dsp:nvSpPr>
        <dsp:cNvPr id="0" name=""/>
        <dsp:cNvSpPr/>
      </dsp:nvSpPr>
      <dsp:spPr>
        <a:xfrm>
          <a:off x="1181573" y="437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Best price and availability</a:t>
          </a:r>
        </a:p>
      </dsp:txBody>
      <dsp:txXfrm>
        <a:off x="1181573" y="437"/>
        <a:ext cx="4995202" cy="1023007"/>
      </dsp:txXfrm>
    </dsp:sp>
    <dsp:sp modelId="{E7329DE9-6CBC-4222-BA02-41C8593CFC1E}">
      <dsp:nvSpPr>
        <dsp:cNvPr id="0" name=""/>
        <dsp:cNvSpPr/>
      </dsp:nvSpPr>
      <dsp:spPr>
        <a:xfrm>
          <a:off x="0" y="1279196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7A56FE-768E-48F9-ABA8-AAF197C8B2AB}">
      <dsp:nvSpPr>
        <dsp:cNvPr id="0" name=""/>
        <dsp:cNvSpPr/>
      </dsp:nvSpPr>
      <dsp:spPr>
        <a:xfrm>
          <a:off x="309459" y="1509372"/>
          <a:ext cx="562654" cy="5626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6C1C7-45DC-4D9D-8D3C-EF806EEEC836}">
      <dsp:nvSpPr>
        <dsp:cNvPr id="0" name=""/>
        <dsp:cNvSpPr/>
      </dsp:nvSpPr>
      <dsp:spPr>
        <a:xfrm>
          <a:off x="1181573" y="1279196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Decide on a Location</a:t>
          </a:r>
        </a:p>
      </dsp:txBody>
      <dsp:txXfrm>
        <a:off x="1181573" y="1279196"/>
        <a:ext cx="4995202" cy="1023007"/>
      </dsp:txXfrm>
    </dsp:sp>
    <dsp:sp modelId="{625AEBC4-C6DD-430A-8F95-BBF226EF4AB3}">
      <dsp:nvSpPr>
        <dsp:cNvPr id="0" name=""/>
        <dsp:cNvSpPr/>
      </dsp:nvSpPr>
      <dsp:spPr>
        <a:xfrm>
          <a:off x="0" y="2557955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C1BAA1-CEB2-4B9D-A637-07137D038F05}">
      <dsp:nvSpPr>
        <dsp:cNvPr id="0" name=""/>
        <dsp:cNvSpPr/>
      </dsp:nvSpPr>
      <dsp:spPr>
        <a:xfrm>
          <a:off x="309459" y="2788132"/>
          <a:ext cx="562654" cy="5626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B2A193-A1DC-4B26-848A-CC858F8E32AC}">
      <dsp:nvSpPr>
        <dsp:cNvPr id="0" name=""/>
        <dsp:cNvSpPr/>
      </dsp:nvSpPr>
      <dsp:spPr>
        <a:xfrm>
          <a:off x="1181573" y="2557955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Set Itinerary</a:t>
          </a:r>
        </a:p>
      </dsp:txBody>
      <dsp:txXfrm>
        <a:off x="1181573" y="2557955"/>
        <a:ext cx="4995202" cy="1023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90F72-5471-DD42-9CE3-6F37BDA74B87}">
      <dsp:nvSpPr>
        <dsp:cNvPr id="0" name=""/>
        <dsp:cNvSpPr/>
      </dsp:nvSpPr>
      <dsp:spPr>
        <a:xfrm>
          <a:off x="1031504" y="723664"/>
          <a:ext cx="822790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0E1DB-3720-2045-A15B-D53248B697B7}">
      <dsp:nvSpPr>
        <dsp:cNvPr id="0" name=""/>
        <dsp:cNvSpPr/>
      </dsp:nvSpPr>
      <dsp:spPr>
        <a:xfrm>
          <a:off x="1903662" y="654586"/>
          <a:ext cx="94620" cy="177119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B700A-AC6F-0E47-AEFA-DA760C3E6A6D}">
      <dsp:nvSpPr>
        <dsp:cNvPr id="0" name=""/>
        <dsp:cNvSpPr/>
      </dsp:nvSpPr>
      <dsp:spPr>
        <a:xfrm>
          <a:off x="517500" y="312545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1</a:t>
          </a:r>
        </a:p>
      </dsp:txBody>
      <dsp:txXfrm>
        <a:off x="637925" y="432970"/>
        <a:ext cx="581460" cy="581460"/>
      </dsp:txXfrm>
    </dsp:sp>
    <dsp:sp modelId="{12DC819D-BB19-CE49-AFEB-155922B01406}">
      <dsp:nvSpPr>
        <dsp:cNvPr id="0" name=""/>
        <dsp:cNvSpPr/>
      </dsp:nvSpPr>
      <dsp:spPr>
        <a:xfrm>
          <a:off x="3016" y="1299893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a destination and/or travel theme</a:t>
          </a:r>
        </a:p>
      </dsp:txBody>
      <dsp:txXfrm>
        <a:off x="3016" y="1670149"/>
        <a:ext cx="1851278" cy="1595344"/>
      </dsp:txXfrm>
    </dsp:sp>
    <dsp:sp modelId="{4A0B88BF-91DC-214E-A662-99F2E5E1AA6F}">
      <dsp:nvSpPr>
        <dsp:cNvPr id="0" name=""/>
        <dsp:cNvSpPr/>
      </dsp:nvSpPr>
      <dsp:spPr>
        <a:xfrm>
          <a:off x="2059992" y="725063"/>
          <a:ext cx="1851278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72316-FFE1-2D41-82E9-8EB0F5EACF76}">
      <dsp:nvSpPr>
        <dsp:cNvPr id="0" name=""/>
        <dsp:cNvSpPr/>
      </dsp:nvSpPr>
      <dsp:spPr>
        <a:xfrm>
          <a:off x="3960639" y="655750"/>
          <a:ext cx="94620" cy="178327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ADF37-3E5B-2D42-9470-8264667346F7}">
      <dsp:nvSpPr>
        <dsp:cNvPr id="0" name=""/>
        <dsp:cNvSpPr/>
      </dsp:nvSpPr>
      <dsp:spPr>
        <a:xfrm>
          <a:off x="2574476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2</a:t>
          </a:r>
        </a:p>
      </dsp:txBody>
      <dsp:txXfrm>
        <a:off x="2694901" y="434369"/>
        <a:ext cx="581460" cy="581460"/>
      </dsp:txXfrm>
    </dsp:sp>
    <dsp:sp modelId="{EA4D4141-C1BF-E74E-8ECF-933FF6EE68D4}">
      <dsp:nvSpPr>
        <dsp:cNvPr id="0" name=""/>
        <dsp:cNvSpPr/>
      </dsp:nvSpPr>
      <dsp:spPr>
        <a:xfrm>
          <a:off x="2059992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travel dates, mode of travel, </a:t>
          </a:r>
          <a:br>
            <a:rPr lang="en-US" sz="1400" kern="1200" dirty="0"/>
          </a:br>
          <a:r>
            <a:rPr lang="en-US" sz="1400" kern="1200" dirty="0"/>
            <a:t>and find accommodations</a:t>
          </a:r>
        </a:p>
      </dsp:txBody>
      <dsp:txXfrm>
        <a:off x="2059992" y="1673510"/>
        <a:ext cx="1851278" cy="1595344"/>
      </dsp:txXfrm>
    </dsp:sp>
    <dsp:sp modelId="{EBC17C66-42F5-8741-9366-67B899EB8470}">
      <dsp:nvSpPr>
        <dsp:cNvPr id="0" name=""/>
        <dsp:cNvSpPr/>
      </dsp:nvSpPr>
      <dsp:spPr>
        <a:xfrm>
          <a:off x="4116969" y="725063"/>
          <a:ext cx="925639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9C126-5366-AA41-9BAD-31AD467B40A9}">
      <dsp:nvSpPr>
        <dsp:cNvPr id="0" name=""/>
        <dsp:cNvSpPr/>
      </dsp:nvSpPr>
      <dsp:spPr>
        <a:xfrm>
          <a:off x="4631453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3</a:t>
          </a:r>
        </a:p>
      </dsp:txBody>
      <dsp:txXfrm>
        <a:off x="4751878" y="434369"/>
        <a:ext cx="581460" cy="581460"/>
      </dsp:txXfrm>
    </dsp:sp>
    <dsp:sp modelId="{2CCAA94D-0D9E-CB40-97A3-00A05F4F0DC2}">
      <dsp:nvSpPr>
        <dsp:cNvPr id="0" name=""/>
        <dsp:cNvSpPr/>
      </dsp:nvSpPr>
      <dsp:spPr>
        <a:xfrm>
          <a:off x="4116969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Find local attractions, food venues, and activities</a:t>
          </a:r>
        </a:p>
      </dsp:txBody>
      <dsp:txXfrm>
        <a:off x="4116969" y="1673510"/>
        <a:ext cx="1851278" cy="1595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068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86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4.xml"/><Relationship Id="rId7" Type="http://schemas.openxmlformats.org/officeDocument/2006/relationships/diagramLayout" Target="../diagrams/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Data" Target="../diagrams/data1.xml"/><Relationship Id="rId11" Type="http://schemas.openxmlformats.org/officeDocument/2006/relationships/image" Target="../media/image9.png"/><Relationship Id="rId5" Type="http://schemas.openxmlformats.org/officeDocument/2006/relationships/image" Target="../media/image2.JP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JP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JPG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SSG TRAVEL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Digital Nomad Guide:</a:t>
            </a:r>
          </a:p>
          <a:p>
            <a:r>
              <a:rPr lang="en-US" dirty="0">
                <a:solidFill>
                  <a:schemeClr val="bg2"/>
                </a:solidFill>
              </a:rPr>
              <a:t>The better way to enjoy your world as a nomad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Visit Australia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257962" y="10"/>
            <a:ext cx="3857619" cy="6857990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:a16="http://schemas.microsoft.com/office/drawing/2014/main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89612975"/>
              </p:ext>
            </p:extLst>
          </p:nvPr>
        </p:nvGraphicFramePr>
        <p:xfrm>
          <a:off x="5100824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KANGAROO-KOALA">
            <a:hlinkClick r:id="" action="ppaction://media"/>
            <a:extLst>
              <a:ext uri="{FF2B5EF4-FFF2-40B4-BE49-F238E27FC236}">
                <a16:creationId xmlns:a16="http://schemas.microsoft.com/office/drawing/2014/main" id="{B7434403-1C76-4BFF-A703-EDFCD562BB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4856" y="57150"/>
            <a:ext cx="3352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Common Travel Seasons </a:t>
            </a:r>
            <a:br>
              <a:rPr lang="en-US" dirty="0"/>
            </a:b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Диаграмма 3" descr="Chart&#10;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8851978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4513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65CD91-F5B7-D446-9C8C-8E7FD1C4D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773" y="581732"/>
            <a:ext cx="7592227" cy="569417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D043292-708B-4F69-AE72-8FB56C6E8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Make a Plan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07AA5F-8072-9541-85CB-0C9A4C1EB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" y="72021"/>
            <a:ext cx="4379956" cy="3284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8AB22A-14EA-F842-BE52-8E0EC555C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" y="3503428"/>
            <a:ext cx="4373525" cy="328014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F01DDB9-C75C-44C2-9331-356EAF9C0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C017B3-7B7A-4C5A-A3E9-09EC1428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:a16="http://schemas.microsoft.com/office/drawing/2014/main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9871815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41" y="10"/>
            <a:ext cx="11455738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safestsol@ssg.in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6722C5-B529-4491-808D-2D5A0D242BA3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199E8A-3253-45E5-B33A-F34129B7AA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AD4C99-7793-446D-B40E-9C65086CB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0</TotalTime>
  <Words>74</Words>
  <Application>Microsoft Office PowerPoint</Application>
  <PresentationFormat>Widescreen</PresentationFormat>
  <Paragraphs>22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SSG TRAVEL</vt:lpstr>
      <vt:lpstr>Visit Australia</vt:lpstr>
      <vt:lpstr>Common Travel Seasons  </vt:lpstr>
      <vt:lpstr>Make a Plan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2019-12-17T16:16:28Z</dcterms:created>
  <dcterms:modified xsi:type="dcterms:W3CDTF">2019-12-17T16:22:52Z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